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68552" y="3026664"/>
            <a:ext cx="5242560" cy="185318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92936" y="3051047"/>
            <a:ext cx="5138927" cy="1752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434142" y="3087799"/>
            <a:ext cx="4918161" cy="156228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02774" y="9742203"/>
            <a:ext cx="785495" cy="0"/>
          </a:xfrm>
          <a:custGeom>
            <a:avLst/>
            <a:gdLst/>
            <a:ahLst/>
            <a:cxnLst/>
            <a:rect l="l" t="t" r="r" b="b"/>
            <a:pathLst>
              <a:path w="785495" h="0">
                <a:moveTo>
                  <a:pt x="0" y="0"/>
                </a:moveTo>
                <a:lnTo>
                  <a:pt x="785495" y="1"/>
                </a:lnTo>
              </a:path>
            </a:pathLst>
          </a:custGeom>
          <a:ln w="7620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58368" y="496823"/>
            <a:ext cx="237744" cy="3401567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715058" y="522513"/>
            <a:ext cx="71755" cy="3265804"/>
          </a:xfrm>
          <a:custGeom>
            <a:avLst/>
            <a:gdLst/>
            <a:ahLst/>
            <a:cxnLst/>
            <a:rect l="l" t="t" r="r" b="b"/>
            <a:pathLst>
              <a:path w="71754" h="3265804">
                <a:moveTo>
                  <a:pt x="0" y="0"/>
                </a:moveTo>
                <a:lnTo>
                  <a:pt x="71257" y="3265715"/>
                </a:lnTo>
              </a:path>
            </a:pathLst>
          </a:custGeom>
          <a:ln w="63500">
            <a:solidFill>
              <a:srgbClr val="1F4E7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3177" y="1524507"/>
            <a:ext cx="25660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9715" y="9221723"/>
            <a:ext cx="21412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595959"/>
                </a:solidFill>
                <a:latin typeface="Arial"/>
                <a:cs typeface="Arial"/>
              </a:rPr>
              <a:t>Scott</a:t>
            </a:r>
            <a:r>
              <a:rPr dirty="0" sz="20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M</a:t>
            </a:r>
            <a:r>
              <a:rPr dirty="0" sz="2000" spc="-3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Estill,</a:t>
            </a:r>
            <a:r>
              <a:rPr dirty="0" sz="2000" spc="-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95959"/>
                </a:solidFill>
                <a:latin typeface="Arial"/>
                <a:cs typeface="Arial"/>
              </a:rPr>
              <a:t>Esq.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437173"/>
            <a:ext cx="7272655" cy="8024495"/>
            <a:chOff x="304800" y="437173"/>
            <a:chExt cx="7272655" cy="80244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5498591"/>
              <a:ext cx="7272528" cy="296265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84401" y="806932"/>
              <a:ext cx="1143000" cy="151765"/>
            </a:xfrm>
            <a:custGeom>
              <a:avLst/>
              <a:gdLst/>
              <a:ahLst/>
              <a:cxnLst/>
              <a:rect l="l" t="t" r="r" b="b"/>
              <a:pathLst>
                <a:path w="1143000" h="151765">
                  <a:moveTo>
                    <a:pt x="1142998" y="0"/>
                  </a:moveTo>
                  <a:lnTo>
                    <a:pt x="0" y="0"/>
                  </a:lnTo>
                  <a:lnTo>
                    <a:pt x="0" y="151616"/>
                  </a:lnTo>
                  <a:lnTo>
                    <a:pt x="1142998" y="151616"/>
                  </a:lnTo>
                  <a:lnTo>
                    <a:pt x="1142998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84401" y="806932"/>
              <a:ext cx="1143000" cy="151765"/>
            </a:xfrm>
            <a:custGeom>
              <a:avLst/>
              <a:gdLst/>
              <a:ahLst/>
              <a:cxnLst/>
              <a:rect l="l" t="t" r="r" b="b"/>
              <a:pathLst>
                <a:path w="1143000" h="151765">
                  <a:moveTo>
                    <a:pt x="0" y="0"/>
                  </a:moveTo>
                  <a:lnTo>
                    <a:pt x="1142998" y="0"/>
                  </a:lnTo>
                  <a:lnTo>
                    <a:pt x="1142998" y="151616"/>
                  </a:lnTo>
                  <a:lnTo>
                    <a:pt x="0" y="15161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664613" y="1038832"/>
              <a:ext cx="1143000" cy="151765"/>
            </a:xfrm>
            <a:custGeom>
              <a:avLst/>
              <a:gdLst/>
              <a:ahLst/>
              <a:cxnLst/>
              <a:rect l="l" t="t" r="r" b="b"/>
              <a:pathLst>
                <a:path w="1143000" h="151765">
                  <a:moveTo>
                    <a:pt x="1142998" y="0"/>
                  </a:moveTo>
                  <a:lnTo>
                    <a:pt x="0" y="0"/>
                  </a:lnTo>
                  <a:lnTo>
                    <a:pt x="0" y="151616"/>
                  </a:lnTo>
                  <a:lnTo>
                    <a:pt x="1142998" y="151616"/>
                  </a:lnTo>
                  <a:lnTo>
                    <a:pt x="114299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64613" y="1038832"/>
              <a:ext cx="1143000" cy="151765"/>
            </a:xfrm>
            <a:custGeom>
              <a:avLst/>
              <a:gdLst/>
              <a:ahLst/>
              <a:cxnLst/>
              <a:rect l="l" t="t" r="r" b="b"/>
              <a:pathLst>
                <a:path w="1143000" h="151765">
                  <a:moveTo>
                    <a:pt x="0" y="0"/>
                  </a:moveTo>
                  <a:lnTo>
                    <a:pt x="1142998" y="0"/>
                  </a:lnTo>
                  <a:lnTo>
                    <a:pt x="1142998" y="151616"/>
                  </a:lnTo>
                  <a:lnTo>
                    <a:pt x="0" y="15161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2F528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32733" y="1270068"/>
              <a:ext cx="1143000" cy="151765"/>
            </a:xfrm>
            <a:custGeom>
              <a:avLst/>
              <a:gdLst/>
              <a:ahLst/>
              <a:cxnLst/>
              <a:rect l="l" t="t" r="r" b="b"/>
              <a:pathLst>
                <a:path w="1143000" h="151765">
                  <a:moveTo>
                    <a:pt x="1142997" y="0"/>
                  </a:moveTo>
                  <a:lnTo>
                    <a:pt x="0" y="0"/>
                  </a:lnTo>
                  <a:lnTo>
                    <a:pt x="0" y="151616"/>
                  </a:lnTo>
                  <a:lnTo>
                    <a:pt x="1142997" y="151616"/>
                  </a:lnTo>
                  <a:lnTo>
                    <a:pt x="1142997" y="0"/>
                  </a:lnTo>
                  <a:close/>
                </a:path>
              </a:pathLst>
            </a:custGeom>
            <a:solidFill>
              <a:srgbClr val="1F4E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432733" y="1270068"/>
              <a:ext cx="1143000" cy="151765"/>
            </a:xfrm>
            <a:custGeom>
              <a:avLst/>
              <a:gdLst/>
              <a:ahLst/>
              <a:cxnLst/>
              <a:rect l="l" t="t" r="r" b="b"/>
              <a:pathLst>
                <a:path w="1143000" h="151765">
                  <a:moveTo>
                    <a:pt x="0" y="0"/>
                  </a:moveTo>
                  <a:lnTo>
                    <a:pt x="1142998" y="0"/>
                  </a:lnTo>
                  <a:lnTo>
                    <a:pt x="1142998" y="151616"/>
                  </a:lnTo>
                  <a:lnTo>
                    <a:pt x="0" y="15161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2F528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44409" y="437173"/>
              <a:ext cx="1376361" cy="1817405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603177" y="1524507"/>
            <a:ext cx="244538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SCOTT</a:t>
            </a:r>
            <a:r>
              <a:rPr dirty="0" spc="-45"/>
              <a:t> </a:t>
            </a:r>
            <a:r>
              <a:rPr dirty="0"/>
              <a:t>M.</a:t>
            </a:r>
            <a:r>
              <a:rPr dirty="0" spc="-40"/>
              <a:t> </a:t>
            </a:r>
            <a:r>
              <a:rPr dirty="0" spc="-10"/>
              <a:t>ESTILL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2022-01-09T19:55:37Z</dcterms:created>
  <dcterms:modified xsi:type="dcterms:W3CDTF">2022-01-09T19:55:37Z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2022-01-08T00:00:00Z</vt:filetime>
  </property>
  <property fmtid="{D5CDD505-2E9C-101B-9397-08002B2CF9AE}" pid="3" name="LastSaved">
    <vt:filetime>2022-01-09T00:00:00Z</vt:filetime>
  </property>
</Properties>
</file>